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2404050" cy="432054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85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85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85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85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2EB1A1"/>
    <a:srgbClr val="5BA997"/>
    <a:srgbClr val="00CCFF"/>
    <a:srgbClr val="0000FF"/>
    <a:srgbClr val="0000CC"/>
    <a:srgbClr val="0066FF"/>
    <a:srgbClr val="0099FF"/>
    <a:srgbClr val="33CC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30" autoAdjust="0"/>
    <p:restoredTop sz="91921" autoAdjust="0"/>
  </p:normalViewPr>
  <p:slideViewPr>
    <p:cSldViewPr>
      <p:cViewPr>
        <p:scale>
          <a:sx n="33" d="100"/>
          <a:sy n="33" d="100"/>
        </p:scale>
        <p:origin x="1776" y="-1974"/>
      </p:cViewPr>
      <p:guideLst>
        <p:guide orient="horz" pos="13608"/>
        <p:guide pos="10206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30463" y="13422313"/>
            <a:ext cx="27543125" cy="925988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60925" y="24482425"/>
            <a:ext cx="22682200" cy="110426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DDE146-372B-4299-8E4C-13017FD17F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DDD39D-4D6C-418E-A689-5A2F169A79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7E1CBB-E844-4FBB-B9BA-77FC855F31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AC7C29-42D7-4E6E-A0B1-322F08E259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9952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D3E1A2D-31EC-4FA5-B57B-134E19AA19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D191C80-450F-483E-AA05-18FC5D1720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3B69AF9-BDE0-4C14-8C13-362C76737D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D9C362-B9B3-451B-BF33-9D20FE0D45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759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23493413" y="1730375"/>
            <a:ext cx="7289800" cy="36864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20838" y="1730375"/>
            <a:ext cx="21720175" cy="36864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23BCACE-3DED-4E54-BEB0-293EE971C3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8D2A1AB-5CD1-499E-92BF-D51B17AEB3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6AEC817-557E-43A7-8241-C2DCA139F8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A58057-3FE4-4766-BCC2-5B05CC41B6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8746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196F64D-9DD1-4ED7-B3EF-788F712B0B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3612B6A-357F-4532-BB8F-4222C66925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8D716F-E5D2-44CA-830F-D9FB1A8599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164352-9922-4BEC-B2C7-461B601320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7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9050" y="27763788"/>
            <a:ext cx="27544713" cy="85804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59050" y="18311813"/>
            <a:ext cx="27544713" cy="94519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AB24EF0-29B9-47F2-9627-B430B4544E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1D79A1C-0D68-4ACB-8B0F-CF85D0525C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130D7E-3C22-4469-A741-106478A179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7E239F-4950-42F9-900F-A4A66DEA18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424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20838" y="10080625"/>
            <a:ext cx="14504987" cy="2851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278225" y="10080625"/>
            <a:ext cx="14504988" cy="2851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988CDC-AD3F-4549-BAF3-731649657A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8C7BAD-57C1-4728-9700-0E11FA8014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B96A0E-186E-4F4C-9A38-C69DAB9E2A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59B8E1-6540-429E-BF72-0C48605C41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2908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20838" y="9671050"/>
            <a:ext cx="14316075" cy="40306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20838" y="13701713"/>
            <a:ext cx="14316075" cy="24893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6460788" y="9671050"/>
            <a:ext cx="14322425" cy="40306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6460788" y="13701713"/>
            <a:ext cx="14322425" cy="24893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ACD8DAD-3B2A-4DC6-A84B-B9B4E8571E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BF42F98-C36E-4CC0-A607-79E9547943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45FDD17-1C52-4D8E-ACAB-0E47C24C1E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F38705-6AB5-4B70-88AA-930CF6D8CD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9337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6D9F460-9724-46A2-9C3C-DE125BE10E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3932B6A-96C5-41CF-86ED-EFE8E65DC0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3CF48BA-F90C-4EAD-92CE-40C49F373F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71EE1-BFE4-4C69-97ED-604E1AF6A1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9819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08543FE-073E-4285-9E6B-DECE071842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E538463-B71E-49B0-8B93-D0355077ED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D596C46-718E-4C65-8A41-5663F50D77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4E1A47-DEED-4236-938E-90BCBCF411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062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0838" y="1720850"/>
            <a:ext cx="10660062" cy="73199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669838" y="1720850"/>
            <a:ext cx="18113375" cy="36874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20838" y="9040813"/>
            <a:ext cx="10660062" cy="295544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222CEA-0E2E-4334-83A5-99C9E9F89F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B39CF3-870D-4C99-8907-28C7EA6A8F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5B4165-4975-416A-A1FD-194EDF364A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B654F8-586A-4B1D-B80A-BE492A9942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1923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1588" y="30243463"/>
            <a:ext cx="19442112" cy="35702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351588" y="3860800"/>
            <a:ext cx="19442112" cy="259222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1588" y="33813750"/>
            <a:ext cx="19442112" cy="50704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718FE-F4D5-45F1-8AAD-9846DCBCBD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E7D44B-AE66-4898-BC7C-F769E0717C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B3FEA1-D5CB-41E4-8881-5F9E3A0D6C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0584FB-1B82-414A-A99A-1E0CACCC41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9421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95CA897-0C56-479C-B50D-D7D07B8F44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20838" y="1730375"/>
            <a:ext cx="29162375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2054" tIns="216027" rIns="432054" bIns="2160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5A324FD-F78D-45A8-8272-DF0C039FDE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20838" y="10080625"/>
            <a:ext cx="29162375" cy="285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2054" tIns="216027" rIns="432054" bIns="2160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32A8E2F-DA1D-4B78-974B-875D5DBD035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20838" y="39344600"/>
            <a:ext cx="75596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2054" tIns="216027" rIns="432054" bIns="21602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A668B5D-576A-4854-80AE-09CBD4A35A5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071225" y="39344600"/>
            <a:ext cx="102616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2054" tIns="216027" rIns="432054" bIns="216027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97C2E18-C390-4EF0-8A82-055D5B9E38B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223538" y="39344600"/>
            <a:ext cx="75596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2054" tIns="216027" rIns="432054" bIns="21602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fld id="{7EA2F772-272C-44BE-89BA-63FA0A2433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21175" rtl="0" eaLnBrk="0" fontAlgn="base" hangingPunct="0">
        <a:spcBef>
          <a:spcPct val="0"/>
        </a:spcBef>
        <a:spcAft>
          <a:spcPct val="0"/>
        </a:spcAft>
        <a:defRPr sz="20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21175" rtl="0" eaLnBrk="0" fontAlgn="base" hangingPunct="0">
        <a:spcBef>
          <a:spcPct val="0"/>
        </a:spcBef>
        <a:spcAft>
          <a:spcPct val="0"/>
        </a:spcAft>
        <a:defRPr sz="20800">
          <a:solidFill>
            <a:schemeClr val="tx2"/>
          </a:solidFill>
          <a:latin typeface="Arial" charset="0"/>
          <a:ea typeface="宋体" pitchFamily="2" charset="-122"/>
        </a:defRPr>
      </a:lvl2pPr>
      <a:lvl3pPr algn="ctr" defTabSz="4321175" rtl="0" eaLnBrk="0" fontAlgn="base" hangingPunct="0">
        <a:spcBef>
          <a:spcPct val="0"/>
        </a:spcBef>
        <a:spcAft>
          <a:spcPct val="0"/>
        </a:spcAft>
        <a:defRPr sz="20800">
          <a:solidFill>
            <a:schemeClr val="tx2"/>
          </a:solidFill>
          <a:latin typeface="Arial" charset="0"/>
          <a:ea typeface="宋体" pitchFamily="2" charset="-122"/>
        </a:defRPr>
      </a:lvl3pPr>
      <a:lvl4pPr algn="ctr" defTabSz="4321175" rtl="0" eaLnBrk="0" fontAlgn="base" hangingPunct="0">
        <a:spcBef>
          <a:spcPct val="0"/>
        </a:spcBef>
        <a:spcAft>
          <a:spcPct val="0"/>
        </a:spcAft>
        <a:defRPr sz="20800">
          <a:solidFill>
            <a:schemeClr val="tx2"/>
          </a:solidFill>
          <a:latin typeface="Arial" charset="0"/>
          <a:ea typeface="宋体" pitchFamily="2" charset="-122"/>
        </a:defRPr>
      </a:lvl4pPr>
      <a:lvl5pPr algn="ctr" defTabSz="4321175" rtl="0" eaLnBrk="0" fontAlgn="base" hangingPunct="0">
        <a:spcBef>
          <a:spcPct val="0"/>
        </a:spcBef>
        <a:spcAft>
          <a:spcPct val="0"/>
        </a:spcAft>
        <a:defRPr sz="208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defTabSz="4321175" rtl="0" fontAlgn="base">
        <a:spcBef>
          <a:spcPct val="0"/>
        </a:spcBef>
        <a:spcAft>
          <a:spcPct val="0"/>
        </a:spcAft>
        <a:defRPr sz="208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defTabSz="4321175" rtl="0" fontAlgn="base">
        <a:spcBef>
          <a:spcPct val="0"/>
        </a:spcBef>
        <a:spcAft>
          <a:spcPct val="0"/>
        </a:spcAft>
        <a:defRPr sz="208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defTabSz="4321175" rtl="0" fontAlgn="base">
        <a:spcBef>
          <a:spcPct val="0"/>
        </a:spcBef>
        <a:spcAft>
          <a:spcPct val="0"/>
        </a:spcAft>
        <a:defRPr sz="208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defTabSz="4321175" rtl="0" fontAlgn="base">
        <a:spcBef>
          <a:spcPct val="0"/>
        </a:spcBef>
        <a:spcAft>
          <a:spcPct val="0"/>
        </a:spcAft>
        <a:defRPr sz="208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1620838" indent="-1620838" algn="l" defTabSz="4321175" rtl="0" eaLnBrk="0" fontAlgn="base" hangingPunct="0">
        <a:spcBef>
          <a:spcPct val="20000"/>
        </a:spcBef>
        <a:spcAft>
          <a:spcPct val="0"/>
        </a:spcAft>
        <a:buChar char="•"/>
        <a:defRPr sz="15100">
          <a:solidFill>
            <a:schemeClr val="tx1"/>
          </a:solidFill>
          <a:latin typeface="+mn-lt"/>
          <a:ea typeface="+mn-ea"/>
          <a:cs typeface="+mn-cs"/>
        </a:defRPr>
      </a:lvl1pPr>
      <a:lvl2pPr marL="3509963" indent="-1349375" algn="l" defTabSz="4321175" rtl="0" eaLnBrk="0" fontAlgn="base" hangingPunct="0">
        <a:spcBef>
          <a:spcPct val="20000"/>
        </a:spcBef>
        <a:spcAft>
          <a:spcPct val="0"/>
        </a:spcAft>
        <a:buChar char="–"/>
        <a:defRPr sz="13200">
          <a:solidFill>
            <a:schemeClr val="tx1"/>
          </a:solidFill>
          <a:latin typeface="+mn-lt"/>
          <a:ea typeface="+mn-ea"/>
        </a:defRPr>
      </a:lvl2pPr>
      <a:lvl3pPr marL="5400675" indent="-1079500" algn="l" defTabSz="4321175" rtl="0" eaLnBrk="0" fontAlgn="base" hangingPunct="0">
        <a:spcBef>
          <a:spcPct val="20000"/>
        </a:spcBef>
        <a:spcAft>
          <a:spcPct val="0"/>
        </a:spcAft>
        <a:buChar char="•"/>
        <a:defRPr sz="11300">
          <a:solidFill>
            <a:schemeClr val="tx1"/>
          </a:solidFill>
          <a:latin typeface="+mn-lt"/>
          <a:ea typeface="+mn-ea"/>
        </a:defRPr>
      </a:lvl3pPr>
      <a:lvl4pPr marL="7561263" indent="-1081088" algn="l" defTabSz="432117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  <a:ea typeface="+mn-ea"/>
        </a:defRPr>
      </a:lvl4pPr>
      <a:lvl5pPr marL="9721850" indent="-1081088" algn="l" defTabSz="432117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  <a:ea typeface="+mn-ea"/>
        </a:defRPr>
      </a:lvl5pPr>
      <a:lvl6pPr marL="10179050" indent="-1081088" algn="l" defTabSz="432117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  <a:ea typeface="+mn-ea"/>
        </a:defRPr>
      </a:lvl6pPr>
      <a:lvl7pPr marL="10636250" indent="-1081088" algn="l" defTabSz="432117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  <a:ea typeface="+mn-ea"/>
        </a:defRPr>
      </a:lvl7pPr>
      <a:lvl8pPr marL="11093450" indent="-1081088" algn="l" defTabSz="432117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  <a:ea typeface="+mn-ea"/>
        </a:defRPr>
      </a:lvl8pPr>
      <a:lvl9pPr marL="11550650" indent="-1081088" algn="l" defTabSz="432117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40">
            <a:extLst>
              <a:ext uri="{FF2B5EF4-FFF2-40B4-BE49-F238E27FC236}">
                <a16:creationId xmlns:a16="http://schemas.microsoft.com/office/drawing/2014/main" id="{7C0428C6-C8F6-4FB2-8D35-AD384D458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313" y="39195375"/>
            <a:ext cx="15335250" cy="3011488"/>
          </a:xfrm>
          <a:prstGeom prst="roundRect">
            <a:avLst>
              <a:gd name="adj" fmla="val 10472"/>
            </a:avLst>
          </a:prstGeom>
          <a:noFill/>
          <a:ln w="12700">
            <a:solidFill>
              <a:srgbClr val="2EB1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2051" name="AutoShape 51">
            <a:extLst>
              <a:ext uri="{FF2B5EF4-FFF2-40B4-BE49-F238E27FC236}">
                <a16:creationId xmlns:a16="http://schemas.microsoft.com/office/drawing/2014/main" id="{2C4F715C-E63E-4555-AB43-68F6BE882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46488" y="14571663"/>
            <a:ext cx="15335250" cy="24120475"/>
          </a:xfrm>
          <a:prstGeom prst="roundRect">
            <a:avLst>
              <a:gd name="adj" fmla="val 2889"/>
            </a:avLst>
          </a:prstGeom>
          <a:noFill/>
          <a:ln w="12700">
            <a:solidFill>
              <a:srgbClr val="2EB1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2052" name="AutoShape 140">
            <a:extLst>
              <a:ext uri="{FF2B5EF4-FFF2-40B4-BE49-F238E27FC236}">
                <a16:creationId xmlns:a16="http://schemas.microsoft.com/office/drawing/2014/main" id="{7CD760A9-5EAA-4188-BE92-14089BB21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46488" y="10414000"/>
            <a:ext cx="15335250" cy="3657600"/>
          </a:xfrm>
          <a:prstGeom prst="roundRect">
            <a:avLst>
              <a:gd name="adj" fmla="val 10472"/>
            </a:avLst>
          </a:prstGeom>
          <a:noFill/>
          <a:ln w="12700">
            <a:solidFill>
              <a:srgbClr val="2EB1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2053" name="AutoShape 140">
            <a:extLst>
              <a:ext uri="{FF2B5EF4-FFF2-40B4-BE49-F238E27FC236}">
                <a16:creationId xmlns:a16="http://schemas.microsoft.com/office/drawing/2014/main" id="{BCB3FD8F-F36A-4E7C-8402-0EE1B1990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313" y="10414000"/>
            <a:ext cx="15335250" cy="3657600"/>
          </a:xfrm>
          <a:prstGeom prst="roundRect">
            <a:avLst>
              <a:gd name="adj" fmla="val 10472"/>
            </a:avLst>
          </a:prstGeom>
          <a:noFill/>
          <a:ln w="12700">
            <a:solidFill>
              <a:srgbClr val="2EB1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2" name="AutoShape 212">
            <a:extLst>
              <a:ext uri="{FF2B5EF4-FFF2-40B4-BE49-F238E27FC236}">
                <a16:creationId xmlns:a16="http://schemas.microsoft.com/office/drawing/2014/main" id="{1EAA852F-BE40-4CA0-83ED-68305B9E0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025" y="1562100"/>
            <a:ext cx="30960000" cy="4114800"/>
          </a:xfrm>
          <a:prstGeom prst="roundRect">
            <a:avLst>
              <a:gd name="adj" fmla="val 16667"/>
            </a:avLst>
          </a:prstGeom>
          <a:solidFill>
            <a:srgbClr val="2EB1A1"/>
          </a:solidFill>
          <a:ln w="127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>
            <a:lvl1pPr defTabSz="4321175">
              <a:defRPr sz="8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defRPr sz="8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defRPr sz="8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defRPr sz="8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defRPr sz="8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0"/>
              </a:spcBef>
              <a:spcAft>
                <a:spcPct val="0"/>
              </a:spcAft>
              <a:defRPr sz="8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0"/>
              </a:spcBef>
              <a:spcAft>
                <a:spcPct val="0"/>
              </a:spcAft>
              <a:defRPr sz="8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0"/>
              </a:spcBef>
              <a:spcAft>
                <a:spcPct val="0"/>
              </a:spcAft>
              <a:defRPr sz="8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0"/>
              </a:spcBef>
              <a:spcAft>
                <a:spcPct val="0"/>
              </a:spcAft>
              <a:defRPr sz="8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4000" b="1" dirty="0">
              <a:latin typeface="+mn-lt"/>
            </a:endParaRPr>
          </a:p>
        </p:txBody>
      </p:sp>
      <p:sp>
        <p:nvSpPr>
          <p:cNvPr id="6" name="Text Box 15">
            <a:extLst>
              <a:ext uri="{FF2B5EF4-FFF2-40B4-BE49-F238E27FC236}">
                <a16:creationId xmlns:a16="http://schemas.microsoft.com/office/drawing/2014/main" id="{1660BA41-0E38-41DE-9123-8D090E36B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10934700"/>
            <a:ext cx="14782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+mn-lt"/>
            </a:endParaRPr>
          </a:p>
        </p:txBody>
      </p:sp>
      <p:sp>
        <p:nvSpPr>
          <p:cNvPr id="2058" name="AutoShape 51">
            <a:extLst>
              <a:ext uri="{FF2B5EF4-FFF2-40B4-BE49-F238E27FC236}">
                <a16:creationId xmlns:a16="http://schemas.microsoft.com/office/drawing/2014/main" id="{E20C8D06-5C91-49C8-AC00-E14687D7D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313" y="14571663"/>
            <a:ext cx="15335250" cy="24120475"/>
          </a:xfrm>
          <a:prstGeom prst="roundRect">
            <a:avLst>
              <a:gd name="adj" fmla="val 2889"/>
            </a:avLst>
          </a:prstGeom>
          <a:noFill/>
          <a:ln w="12700">
            <a:solidFill>
              <a:srgbClr val="2EB1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2059" name="Text Box 53">
            <a:extLst>
              <a:ext uri="{FF2B5EF4-FFF2-40B4-BE49-F238E27FC236}">
                <a16:creationId xmlns:a16="http://schemas.microsoft.com/office/drawing/2014/main" id="{5D35B336-F990-4911-A921-A62B7AC39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738" y="14230350"/>
            <a:ext cx="5594400" cy="783193"/>
          </a:xfrm>
          <a:prstGeom prst="roundRect">
            <a:avLst>
              <a:gd name="adj" fmla="val 16667"/>
            </a:avLst>
          </a:prstGeom>
          <a:solidFill>
            <a:srgbClr val="2EB1A1"/>
          </a:solidFill>
          <a:ln>
            <a:solidFill>
              <a:srgbClr val="2EB1A1"/>
            </a:solidFill>
          </a:ln>
        </p:spPr>
        <p:txBody>
          <a:bodyPr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Main</a:t>
            </a:r>
            <a:r>
              <a:rPr lang="zh-CN" altLang="en-US" sz="4000" b="1" dirty="0">
                <a:solidFill>
                  <a:srgbClr val="FFFF66"/>
                </a:solidFill>
                <a:latin typeface="+mn-lt"/>
              </a:rPr>
              <a:t> </a:t>
            </a: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Results (1)</a:t>
            </a:r>
            <a:endParaRPr lang="zh-CN" altLang="en-US" sz="4000" b="1" dirty="0">
              <a:solidFill>
                <a:srgbClr val="FFFF66"/>
              </a:solidFill>
              <a:latin typeface="+mn-lt"/>
            </a:endParaRP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32C5F19-F7CC-4415-87B6-06B666E01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4475" y="1908175"/>
            <a:ext cx="242951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80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Title (Arial, </a:t>
            </a:r>
            <a:r>
              <a:rPr lang="en-US" altLang="zh-CN" sz="8000" b="1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80</a:t>
            </a:r>
            <a:r>
              <a:rPr lang="zh-CN" altLang="en-US" sz="80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80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point, bold)</a:t>
            </a:r>
            <a:endParaRPr lang="zh-CN" altLang="en-US" sz="8000" b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endParaRPr lang="en-US" altLang="zh-CN" sz="3600" b="1" dirty="0">
              <a:solidFill>
                <a:schemeClr val="bg1"/>
              </a:solidFill>
              <a:latin typeface="+mn-lt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Authors name (</a:t>
            </a:r>
            <a:r>
              <a:rPr lang="en-US" altLang="zh-CN" sz="36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36</a:t>
            </a:r>
            <a:r>
              <a:rPr lang="en-US" altLang="zh-CN" sz="3600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 point</a:t>
            </a:r>
            <a:r>
              <a:rPr lang="zh-CN" altLang="en-US" sz="3600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3600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bold)</a:t>
            </a:r>
            <a:endParaRPr lang="zh-CN" altLang="en-US" sz="3600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Authors affiliation, address &amp; zip code, corresponding author E-mail </a:t>
            </a:r>
            <a:r>
              <a:rPr lang="en-US" altLang="zh-CN" sz="3600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3600" i="1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36</a:t>
            </a:r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 point, italic</a:t>
            </a:r>
            <a:r>
              <a:rPr lang="en-US" altLang="zh-CN" sz="3600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zh-CN" altLang="en-US" sz="3600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 Box 136">
            <a:extLst>
              <a:ext uri="{FF2B5EF4-FFF2-40B4-BE49-F238E27FC236}">
                <a16:creationId xmlns:a16="http://schemas.microsoft.com/office/drawing/2014/main" id="{38ABAC8A-12EC-4FE8-9A09-9C07210FA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1431" y="39890699"/>
            <a:ext cx="14781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2062" name="AutoShape 140">
            <a:extLst>
              <a:ext uri="{FF2B5EF4-FFF2-40B4-BE49-F238E27FC236}">
                <a16:creationId xmlns:a16="http://schemas.microsoft.com/office/drawing/2014/main" id="{DBACD7ED-D976-4636-890A-25E37C3C2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313" y="6286500"/>
            <a:ext cx="30959425" cy="3581400"/>
          </a:xfrm>
          <a:prstGeom prst="roundRect">
            <a:avLst>
              <a:gd name="adj" fmla="val 10472"/>
            </a:avLst>
          </a:prstGeom>
          <a:noFill/>
          <a:ln w="12700">
            <a:solidFill>
              <a:srgbClr val="2EB1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2063" name="Text Box 142">
            <a:extLst>
              <a:ext uri="{FF2B5EF4-FFF2-40B4-BE49-F238E27FC236}">
                <a16:creationId xmlns:a16="http://schemas.microsoft.com/office/drawing/2014/main" id="{E77CAF7D-1EDF-40A4-8A4E-E8BF850E9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6711949"/>
            <a:ext cx="30403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+mn-lt"/>
            </a:endParaRPr>
          </a:p>
        </p:txBody>
      </p:sp>
      <p:sp>
        <p:nvSpPr>
          <p:cNvPr id="2064" name="Text Box 143">
            <a:extLst>
              <a:ext uri="{FF2B5EF4-FFF2-40B4-BE49-F238E27FC236}">
                <a16:creationId xmlns:a16="http://schemas.microsoft.com/office/drawing/2014/main" id="{FFA71559-E9FE-4409-85CF-01483D884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5813" y="5905500"/>
            <a:ext cx="2894012" cy="783193"/>
          </a:xfrm>
          <a:prstGeom prst="roundRect">
            <a:avLst>
              <a:gd name="adj" fmla="val 16667"/>
            </a:avLst>
          </a:prstGeom>
          <a:solidFill>
            <a:srgbClr val="2EB1A1"/>
          </a:solidFill>
          <a:ln>
            <a:solidFill>
              <a:srgbClr val="2EB1A1"/>
            </a:solidFill>
          </a:ln>
        </p:spPr>
        <p:txBody>
          <a:bodyPr wrap="squar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Abstract</a:t>
            </a:r>
            <a:endParaRPr lang="zh-CN" altLang="en-US" sz="4000" b="1" dirty="0">
              <a:solidFill>
                <a:srgbClr val="FFFF66"/>
              </a:solidFill>
              <a:latin typeface="+mn-lt"/>
            </a:endParaRPr>
          </a:p>
        </p:txBody>
      </p:sp>
      <p:sp>
        <p:nvSpPr>
          <p:cNvPr id="2065" name="Line 147">
            <a:extLst>
              <a:ext uri="{FF2B5EF4-FFF2-40B4-BE49-F238E27FC236}">
                <a16:creationId xmlns:a16="http://schemas.microsoft.com/office/drawing/2014/main" id="{4C021D32-3D38-4A7A-A003-CDE02E82811F}"/>
              </a:ext>
            </a:extLst>
          </p:cNvPr>
          <p:cNvSpPr>
            <a:spLocks noChangeShapeType="1"/>
          </p:cNvSpPr>
          <p:nvPr/>
        </p:nvSpPr>
        <p:spPr bwMode="auto">
          <a:xfrm>
            <a:off x="657225" y="42405300"/>
            <a:ext cx="31089600" cy="0"/>
          </a:xfrm>
          <a:prstGeom prst="line">
            <a:avLst/>
          </a:prstGeom>
          <a:noFill/>
          <a:ln w="63500">
            <a:solidFill>
              <a:srgbClr val="2EB1A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Text Box 148">
            <a:extLst>
              <a:ext uri="{FF2B5EF4-FFF2-40B4-BE49-F238E27FC236}">
                <a16:creationId xmlns:a16="http://schemas.microsoft.com/office/drawing/2014/main" id="{FA672EF5-8E18-4B78-9E84-783220A8B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42435463"/>
            <a:ext cx="30784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3200" dirty="0">
                <a:latin typeface="+mn-lt"/>
              </a:rPr>
              <a:t>Acknowledgments or Funding (Project No.)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2067" name="Text Box 206">
            <a:extLst>
              <a:ext uri="{FF2B5EF4-FFF2-40B4-BE49-F238E27FC236}">
                <a16:creationId xmlns:a16="http://schemas.microsoft.com/office/drawing/2014/main" id="{A370C2D9-4D95-4CA7-A7BD-FDA75BE90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678321"/>
            <a:ext cx="3352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4800" dirty="0">
                <a:solidFill>
                  <a:schemeClr val="bg1"/>
                </a:solidFill>
              </a:rPr>
              <a:t>Affiliation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4800" dirty="0">
                <a:solidFill>
                  <a:schemeClr val="bg1"/>
                </a:solidFill>
              </a:rPr>
              <a:t>Logo</a:t>
            </a:r>
          </a:p>
        </p:txBody>
      </p:sp>
      <p:sp>
        <p:nvSpPr>
          <p:cNvPr id="2068" name="Text Box 207">
            <a:extLst>
              <a:ext uri="{FF2B5EF4-FFF2-40B4-BE49-F238E27FC236}">
                <a16:creationId xmlns:a16="http://schemas.microsoft.com/office/drawing/2014/main" id="{034933B2-2CC2-4551-9F9F-F68EF5CC3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46225" y="2308989"/>
            <a:ext cx="46482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4800" dirty="0">
                <a:solidFill>
                  <a:schemeClr val="bg1"/>
                </a:solidFill>
                <a:latin typeface="+mn-lt"/>
              </a:rPr>
              <a:t>Photo of first author with name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69" name="Text Box 208">
            <a:extLst>
              <a:ext uri="{FF2B5EF4-FFF2-40B4-BE49-F238E27FC236}">
                <a16:creationId xmlns:a16="http://schemas.microsoft.com/office/drawing/2014/main" id="{31E70A86-0ADC-4FC7-A8DA-D0FFD9616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5224" y="17351375"/>
            <a:ext cx="51694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dirty="0">
                <a:latin typeface="+mn-lt"/>
              </a:rPr>
              <a:t>Tables or Figures (</a:t>
            </a:r>
            <a:r>
              <a:rPr lang="en-US" altLang="zh-CN" sz="3200" dirty="0">
                <a:solidFill>
                  <a:srgbClr val="FF00FF"/>
                </a:solidFill>
                <a:latin typeface="+mn-lt"/>
              </a:rPr>
              <a:t>32</a:t>
            </a:r>
            <a:r>
              <a:rPr lang="en-US" altLang="zh-CN" sz="3200" dirty="0">
                <a:latin typeface="+mn-lt"/>
              </a:rPr>
              <a:t> point)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5" name="Text Box 210">
            <a:extLst>
              <a:ext uri="{FF2B5EF4-FFF2-40B4-BE49-F238E27FC236}">
                <a16:creationId xmlns:a16="http://schemas.microsoft.com/office/drawing/2014/main" id="{E698E9E1-0675-4E2C-805C-AB0E957BD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39890700"/>
            <a:ext cx="14782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2071" name="Text Box 213">
            <a:extLst>
              <a:ext uri="{FF2B5EF4-FFF2-40B4-BE49-F238E27FC236}">
                <a16:creationId xmlns:a16="http://schemas.microsoft.com/office/drawing/2014/main" id="{7692B915-5FB6-41D4-BC44-5FD5BCD44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15476538"/>
            <a:ext cx="1478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Result 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+mn-lt"/>
            </a:endParaRPr>
          </a:p>
        </p:txBody>
      </p:sp>
      <p:sp>
        <p:nvSpPr>
          <p:cNvPr id="2072" name="Text Box 218">
            <a:extLst>
              <a:ext uri="{FF2B5EF4-FFF2-40B4-BE49-F238E27FC236}">
                <a16:creationId xmlns:a16="http://schemas.microsoft.com/office/drawing/2014/main" id="{64EAB8DC-B2A6-4BFD-A504-206F3EEEE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1431" y="10934700"/>
            <a:ext cx="7745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Materials</a:t>
            </a:r>
            <a:endParaRPr lang="zh-CN" altLang="en-US" sz="3600" dirty="0">
              <a:latin typeface="+mn-lt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+mn-lt"/>
            </a:endParaRPr>
          </a:p>
        </p:txBody>
      </p:sp>
      <p:sp>
        <p:nvSpPr>
          <p:cNvPr id="2073" name="Text Box 219">
            <a:extLst>
              <a:ext uri="{FF2B5EF4-FFF2-40B4-BE49-F238E27FC236}">
                <a16:creationId xmlns:a16="http://schemas.microsoft.com/office/drawing/2014/main" id="{1BF4DB72-85F6-4306-9C52-A8DA72E74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95149" y="10934700"/>
            <a:ext cx="66706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Methods</a:t>
            </a:r>
            <a:endParaRPr lang="zh-CN" altLang="en-US" sz="3600" dirty="0">
              <a:latin typeface="+mn-lt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+mn-lt"/>
            </a:endParaRPr>
          </a:p>
        </p:txBody>
      </p:sp>
      <p:sp>
        <p:nvSpPr>
          <p:cNvPr id="2074" name="Text Box 208">
            <a:extLst>
              <a:ext uri="{FF2B5EF4-FFF2-40B4-BE49-F238E27FC236}">
                <a16:creationId xmlns:a16="http://schemas.microsoft.com/office/drawing/2014/main" id="{F71AED4D-8962-41FE-84CF-605CCF01E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5224" y="26916063"/>
            <a:ext cx="51694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dirty="0">
                <a:latin typeface="+mn-lt"/>
              </a:rPr>
              <a:t>Tables or Figures (</a:t>
            </a:r>
            <a:r>
              <a:rPr lang="en-US" altLang="zh-CN" sz="3200" dirty="0">
                <a:solidFill>
                  <a:srgbClr val="FF00FF"/>
                </a:solidFill>
                <a:latin typeface="+mn-lt"/>
              </a:rPr>
              <a:t>32</a:t>
            </a:r>
            <a:r>
              <a:rPr lang="en-US" altLang="zh-CN" sz="3200" dirty="0">
                <a:latin typeface="+mn-lt"/>
              </a:rPr>
              <a:t> point)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2075" name="Text Box 213">
            <a:extLst>
              <a:ext uri="{FF2B5EF4-FFF2-40B4-BE49-F238E27FC236}">
                <a16:creationId xmlns:a16="http://schemas.microsoft.com/office/drawing/2014/main" id="{810CA5F3-A9F9-4F6E-A9E0-D41B92F4E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25041225"/>
            <a:ext cx="1478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Result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+mn-lt"/>
            </a:endParaRPr>
          </a:p>
        </p:txBody>
      </p:sp>
      <p:sp>
        <p:nvSpPr>
          <p:cNvPr id="2076" name="Text Box 208">
            <a:extLst>
              <a:ext uri="{FF2B5EF4-FFF2-40B4-BE49-F238E27FC236}">
                <a16:creationId xmlns:a16="http://schemas.microsoft.com/office/drawing/2014/main" id="{3ABE2C99-CFDC-4C1B-86A7-C6773EB35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29399" y="17351375"/>
            <a:ext cx="51694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dirty="0">
                <a:latin typeface="+mn-lt"/>
              </a:rPr>
              <a:t>Tables or Figures (</a:t>
            </a:r>
            <a:r>
              <a:rPr lang="en-US" altLang="zh-CN" sz="3200" dirty="0">
                <a:solidFill>
                  <a:srgbClr val="FF00FF"/>
                </a:solidFill>
                <a:latin typeface="+mn-lt"/>
              </a:rPr>
              <a:t>32</a:t>
            </a:r>
            <a:r>
              <a:rPr lang="en-US" altLang="zh-CN" sz="3200" dirty="0">
                <a:latin typeface="+mn-lt"/>
              </a:rPr>
              <a:t> point)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2077" name="Text Box 213">
            <a:extLst>
              <a:ext uri="{FF2B5EF4-FFF2-40B4-BE49-F238E27FC236}">
                <a16:creationId xmlns:a16="http://schemas.microsoft.com/office/drawing/2014/main" id="{89482346-9824-4AB2-90E0-8D849A7B0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1431" y="15476538"/>
            <a:ext cx="1478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Result 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+mn-lt"/>
            </a:endParaRPr>
          </a:p>
        </p:txBody>
      </p:sp>
      <p:sp>
        <p:nvSpPr>
          <p:cNvPr id="2078" name="Text Box 208">
            <a:extLst>
              <a:ext uri="{FF2B5EF4-FFF2-40B4-BE49-F238E27FC236}">
                <a16:creationId xmlns:a16="http://schemas.microsoft.com/office/drawing/2014/main" id="{56BD6276-734A-4C4E-B91B-1BD867CD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29399" y="26916063"/>
            <a:ext cx="51694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dirty="0">
                <a:latin typeface="+mn-lt"/>
              </a:rPr>
              <a:t>Tables or Figures (</a:t>
            </a:r>
            <a:r>
              <a:rPr lang="en-US" altLang="zh-CN" sz="3200" dirty="0">
                <a:solidFill>
                  <a:srgbClr val="FF00FF"/>
                </a:solidFill>
                <a:latin typeface="+mn-lt"/>
              </a:rPr>
              <a:t>32</a:t>
            </a:r>
            <a:r>
              <a:rPr lang="en-US" altLang="zh-CN" sz="3200" dirty="0">
                <a:latin typeface="+mn-lt"/>
              </a:rPr>
              <a:t> point)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2079" name="Text Box 213">
            <a:extLst>
              <a:ext uri="{FF2B5EF4-FFF2-40B4-BE49-F238E27FC236}">
                <a16:creationId xmlns:a16="http://schemas.microsoft.com/office/drawing/2014/main" id="{0DBB8EE0-087C-415A-AA05-F02B30324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1431" y="25041225"/>
            <a:ext cx="1478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Result</a:t>
            </a:r>
            <a:r>
              <a:rPr lang="zh-CN" altLang="en-US" sz="3600" dirty="0">
                <a:latin typeface="+mn-lt"/>
              </a:rPr>
              <a:t> </a:t>
            </a:r>
            <a:r>
              <a:rPr lang="en-US" altLang="zh-CN" sz="3600" dirty="0">
                <a:latin typeface="+mn-lt"/>
              </a:rPr>
              <a:t>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+mn-lt"/>
              </a:rPr>
              <a:t>Text (</a:t>
            </a:r>
            <a:r>
              <a:rPr lang="en-US" altLang="zh-CN" sz="3600" dirty="0">
                <a:solidFill>
                  <a:srgbClr val="FF00FF"/>
                </a:solidFill>
                <a:latin typeface="+mn-lt"/>
              </a:rPr>
              <a:t>36</a:t>
            </a:r>
            <a:r>
              <a:rPr lang="en-US" altLang="zh-CN" sz="3600" dirty="0">
                <a:latin typeface="+mn-lt"/>
              </a:rPr>
              <a:t> point)</a:t>
            </a:r>
            <a:endParaRPr lang="zh-CN" altLang="en-US" sz="3600" dirty="0">
              <a:latin typeface="+mn-lt"/>
            </a:endParaRPr>
          </a:p>
        </p:txBody>
      </p:sp>
      <p:sp>
        <p:nvSpPr>
          <p:cNvPr id="2081" name="Text Box 53">
            <a:extLst>
              <a:ext uri="{FF2B5EF4-FFF2-40B4-BE49-F238E27FC236}">
                <a16:creationId xmlns:a16="http://schemas.microsoft.com/office/drawing/2014/main" id="{1D1C50F3-0675-4409-B16E-B04093E7B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1969" y="10052050"/>
            <a:ext cx="5595938" cy="783193"/>
          </a:xfrm>
          <a:prstGeom prst="roundRect">
            <a:avLst>
              <a:gd name="adj" fmla="val 16667"/>
            </a:avLst>
          </a:prstGeom>
          <a:solidFill>
            <a:srgbClr val="2EB1A1"/>
          </a:solidFill>
          <a:ln>
            <a:solidFill>
              <a:srgbClr val="2EB1A1"/>
            </a:solidFill>
          </a:ln>
        </p:spPr>
        <p:txBody>
          <a:bodyPr wrap="square"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Purpose &amp; Highlights</a:t>
            </a:r>
            <a:endParaRPr lang="zh-CN" altLang="en-US" sz="4000" b="1" dirty="0">
              <a:solidFill>
                <a:srgbClr val="FFFF66"/>
              </a:solidFill>
              <a:latin typeface="+mn-lt"/>
            </a:endParaRPr>
          </a:p>
        </p:txBody>
      </p:sp>
      <p:sp>
        <p:nvSpPr>
          <p:cNvPr id="2082" name="Text Box 53">
            <a:extLst>
              <a:ext uri="{FF2B5EF4-FFF2-40B4-BE49-F238E27FC236}">
                <a16:creationId xmlns:a16="http://schemas.microsoft.com/office/drawing/2014/main" id="{F4B33552-4EC2-400B-9B76-F22A24DE0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13" y="10052050"/>
            <a:ext cx="5594400" cy="784800"/>
          </a:xfrm>
          <a:prstGeom prst="roundRect">
            <a:avLst>
              <a:gd name="adj" fmla="val 16667"/>
            </a:avLst>
          </a:prstGeom>
          <a:solidFill>
            <a:srgbClr val="2EB1A1"/>
          </a:solidFill>
          <a:ln w="9525">
            <a:solidFill>
              <a:srgbClr val="2EB1A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>
                <a:solidFill>
                  <a:srgbClr val="FFFF66"/>
                </a:solidFill>
                <a:latin typeface="+mn-lt"/>
              </a:rPr>
              <a:t>Materials </a:t>
            </a: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&amp; Methods</a:t>
            </a:r>
            <a:endParaRPr lang="zh-CN" altLang="en-US" sz="4000" b="1" dirty="0">
              <a:solidFill>
                <a:srgbClr val="FFFF66"/>
              </a:solidFill>
              <a:latin typeface="+mn-lt"/>
            </a:endParaRPr>
          </a:p>
        </p:txBody>
      </p:sp>
      <p:sp>
        <p:nvSpPr>
          <p:cNvPr id="2083" name="Text Box 53">
            <a:extLst>
              <a:ext uri="{FF2B5EF4-FFF2-40B4-BE49-F238E27FC236}">
                <a16:creationId xmlns:a16="http://schemas.microsoft.com/office/drawing/2014/main" id="{B4D5909A-2DFF-41D0-B4D0-8C1BBB3A3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13" y="14230350"/>
            <a:ext cx="5594400" cy="783193"/>
          </a:xfrm>
          <a:prstGeom prst="roundRect">
            <a:avLst>
              <a:gd name="adj" fmla="val 16667"/>
            </a:avLst>
          </a:prstGeom>
          <a:solidFill>
            <a:srgbClr val="2EB1A1"/>
          </a:solidFill>
          <a:ln w="9525">
            <a:solidFill>
              <a:srgbClr val="2EB1A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Main</a:t>
            </a:r>
            <a:r>
              <a:rPr lang="zh-CN" altLang="en-US" sz="4000" b="1" dirty="0">
                <a:solidFill>
                  <a:srgbClr val="FFFF66"/>
                </a:solidFill>
                <a:latin typeface="+mn-lt"/>
              </a:rPr>
              <a:t> </a:t>
            </a: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Results</a:t>
            </a:r>
            <a:r>
              <a:rPr lang="zh-CN" altLang="en-US" sz="4000" b="1" dirty="0">
                <a:solidFill>
                  <a:srgbClr val="FFFF66"/>
                </a:solidFill>
                <a:latin typeface="+mn-lt"/>
              </a:rPr>
              <a:t> </a:t>
            </a: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(2)</a:t>
            </a:r>
            <a:endParaRPr lang="zh-CN" altLang="en-US" sz="4000" b="1" dirty="0">
              <a:solidFill>
                <a:srgbClr val="FFFF66"/>
              </a:solidFill>
              <a:latin typeface="+mn-lt"/>
            </a:endParaRPr>
          </a:p>
        </p:txBody>
      </p:sp>
      <p:sp>
        <p:nvSpPr>
          <p:cNvPr id="2084" name="Text Box 53">
            <a:extLst>
              <a:ext uri="{FF2B5EF4-FFF2-40B4-BE49-F238E27FC236}">
                <a16:creationId xmlns:a16="http://schemas.microsoft.com/office/drawing/2014/main" id="{2E9BB4F7-6F21-4A9C-B1BB-5A64E9E8E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738" y="38849300"/>
            <a:ext cx="5594400" cy="784800"/>
          </a:xfrm>
          <a:prstGeom prst="roundRect">
            <a:avLst>
              <a:gd name="adj" fmla="val 16667"/>
            </a:avLst>
          </a:prstGeom>
          <a:solidFill>
            <a:srgbClr val="2EB1A1"/>
          </a:solidFill>
          <a:ln>
            <a:solidFill>
              <a:srgbClr val="2EB1A1"/>
            </a:solidFill>
          </a:ln>
        </p:spPr>
        <p:txBody>
          <a:bodyPr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Conclusions</a:t>
            </a:r>
            <a:endParaRPr lang="zh-CN" altLang="en-US" sz="4000" b="1" dirty="0">
              <a:solidFill>
                <a:srgbClr val="FFFF66"/>
              </a:solidFill>
              <a:latin typeface="+mn-lt"/>
            </a:endParaRPr>
          </a:p>
        </p:txBody>
      </p:sp>
      <p:sp>
        <p:nvSpPr>
          <p:cNvPr id="2085" name="AutoShape 140">
            <a:extLst>
              <a:ext uri="{FF2B5EF4-FFF2-40B4-BE49-F238E27FC236}">
                <a16:creationId xmlns:a16="http://schemas.microsoft.com/office/drawing/2014/main" id="{8B1E2EF9-2276-44E5-A70A-2EC318476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46488" y="39195375"/>
            <a:ext cx="15335250" cy="3011488"/>
          </a:xfrm>
          <a:prstGeom prst="roundRect">
            <a:avLst>
              <a:gd name="adj" fmla="val 10472"/>
            </a:avLst>
          </a:prstGeom>
          <a:noFill/>
          <a:ln w="12700">
            <a:solidFill>
              <a:srgbClr val="2EB1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2086" name="Text Box 53">
            <a:extLst>
              <a:ext uri="{FF2B5EF4-FFF2-40B4-BE49-F238E27FC236}">
                <a16:creationId xmlns:a16="http://schemas.microsoft.com/office/drawing/2014/main" id="{867FE8E2-D61D-4CFD-AFE6-EDAE02020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13" y="38849300"/>
            <a:ext cx="5594400" cy="784800"/>
          </a:xfrm>
          <a:prstGeom prst="roundRect">
            <a:avLst>
              <a:gd name="adj" fmla="val 16667"/>
            </a:avLst>
          </a:prstGeom>
          <a:solidFill>
            <a:srgbClr val="2EB1A1"/>
          </a:solidFill>
          <a:ln w="9525">
            <a:solidFill>
              <a:srgbClr val="2EB1A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defTabSz="4321175">
              <a:spcBef>
                <a:spcPct val="20000"/>
              </a:spcBef>
              <a:buChar char="•"/>
              <a:defRPr sz="15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321175">
              <a:spcBef>
                <a:spcPct val="20000"/>
              </a:spcBef>
              <a:buChar char="–"/>
              <a:defRPr sz="1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321175">
              <a:spcBef>
                <a:spcPct val="20000"/>
              </a:spcBef>
              <a:buChar char="•"/>
              <a:defRPr sz="11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321175">
              <a:spcBef>
                <a:spcPct val="20000"/>
              </a:spcBef>
              <a:buChar char="–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321175">
              <a:spcBef>
                <a:spcPct val="20000"/>
              </a:spcBef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 dirty="0">
                <a:solidFill>
                  <a:srgbClr val="FFFF66"/>
                </a:solidFill>
                <a:latin typeface="+mn-lt"/>
              </a:rPr>
              <a:t>Major References</a:t>
            </a:r>
            <a:endParaRPr lang="zh-CN" altLang="en-US" sz="4000" b="1" dirty="0">
              <a:solidFill>
                <a:srgbClr val="FFFF66"/>
              </a:solidFill>
              <a:latin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E64510F-D086-BDB3-8848-4439585A3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384" y="341838"/>
            <a:ext cx="23595282" cy="99166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01D441C-08E5-642B-1293-6B22FAB5B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046" y="172260"/>
            <a:ext cx="1134588" cy="11324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211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8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211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8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2321</TotalTime>
  <Words>157</Words>
  <Application>Microsoft Office PowerPoint</Application>
  <PresentationFormat>自定义</PresentationFormat>
  <Paragraphs>35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默认设计模板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Z-Dell</cp:lastModifiedBy>
  <cp:revision>153</cp:revision>
  <cp:lastPrinted>1601-01-01T00:00:00Z</cp:lastPrinted>
  <dcterms:created xsi:type="dcterms:W3CDTF">1601-01-01T00:00:00Z</dcterms:created>
  <dcterms:modified xsi:type="dcterms:W3CDTF">2024-07-30T03:00:13Z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